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56" r:id="rId3"/>
    <p:sldId id="257" r:id="rId4"/>
    <p:sldId id="269" r:id="rId5"/>
    <p:sldId id="264" r:id="rId6"/>
    <p:sldId id="265" r:id="rId7"/>
    <p:sldId id="258" r:id="rId8"/>
    <p:sldId id="285" r:id="rId9"/>
    <p:sldId id="287" r:id="rId10"/>
    <p:sldId id="286" r:id="rId11"/>
    <p:sldId id="289" r:id="rId12"/>
    <p:sldId id="279" r:id="rId13"/>
    <p:sldId id="275" r:id="rId14"/>
    <p:sldId id="280" r:id="rId15"/>
    <p:sldId id="282" r:id="rId16"/>
    <p:sldId id="266" r:id="rId17"/>
    <p:sldId id="284" r:id="rId18"/>
    <p:sldId id="262" r:id="rId19"/>
    <p:sldId id="281" r:id="rId20"/>
    <p:sldId id="268" r:id="rId21"/>
    <p:sldId id="283" r:id="rId22"/>
    <p:sldId id="267" r:id="rId23"/>
    <p:sldId id="261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7CBA-5DDD-4369-9DBC-1E2494F33985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77DAD-C70E-4A79-A28A-C51BC7A8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FFD0-8246-47AE-8AF4-781633CDD5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2FFD0-8246-47AE-8AF4-781633CDD5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0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105D-F2FB-437B-9FDA-D52173399662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6B1D6-1B7C-43F1-8DD5-EC8682F0F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3F5C-774C-4022-A73E-4E33167DB7DA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9086A-CE4C-4A5A-9537-2A59656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file:///C:\Users\DOEL\Desktop\English%2024\English\Answer%20the%20Question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file:///C:\Users\DOEL\Desktop\English%2024\English\Choose%20the%20best%20answer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EL\Desktop\English%2024\English\Health%20a.ppt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file:///C:\Users\DOEL\Desktop\English%2024\English\Keeping%20good%20health.pptx" TargetMode="Externa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EL\Desktop\English%2024\English\Health%20a.ppt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85" y="3931443"/>
            <a:ext cx="5386416" cy="2075657"/>
          </a:xfrm>
          <a:prstGeom prst="rect">
            <a:avLst/>
          </a:prstGeom>
        </p:spPr>
      </p:pic>
      <p:pic>
        <p:nvPicPr>
          <p:cNvPr id="67586" name="Picture 2" descr="C:\Users\user\Download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38100"/>
            <a:ext cx="4663285" cy="3588543"/>
          </a:xfrm>
          <a:prstGeom prst="rect">
            <a:avLst/>
          </a:prstGeom>
          <a:noFill/>
        </p:spPr>
      </p:pic>
      <p:pic>
        <p:nvPicPr>
          <p:cNvPr id="67587" name="Picture 3" descr="C:\Users\user\Downloads\cartain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7902" y="53897"/>
            <a:ext cx="4876800" cy="6858000"/>
          </a:xfrm>
          <a:prstGeom prst="rect">
            <a:avLst/>
          </a:prstGeom>
          <a:noFill/>
        </p:spPr>
      </p:pic>
      <p:pic>
        <p:nvPicPr>
          <p:cNvPr id="67588" name="Picture 4" descr="C:\Users\user\Downloads\cartain - Copy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47902" cy="6965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965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0834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44011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89789" y="57146"/>
            <a:ext cx="2157443" cy="544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Vocabulary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97025" y="3727368"/>
            <a:ext cx="760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Good food is essential for our body </a:t>
            </a:r>
            <a:endParaRPr lang="en-US" sz="36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4878" y="4738847"/>
            <a:ext cx="2181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Important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4877" y="5847347"/>
            <a:ext cx="2149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necessary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33" y="601579"/>
            <a:ext cx="4490953" cy="2993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6495" y="3739959"/>
            <a:ext cx="1973179" cy="633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6494" y="4783542"/>
            <a:ext cx="1973179" cy="633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4876" y="5879452"/>
            <a:ext cx="1973179" cy="633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71466" y="4373699"/>
            <a:ext cx="0" cy="312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71466" y="5385178"/>
            <a:ext cx="0" cy="312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4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5823" y="57147"/>
            <a:ext cx="3155343" cy="52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Vocabulary</a:t>
            </a:r>
            <a:endParaRPr lang="en-US" sz="4800" b="1" dirty="0"/>
          </a:p>
        </p:txBody>
      </p:sp>
      <p:sp>
        <p:nvSpPr>
          <p:cNvPr id="10" name="Rectangle 9"/>
          <p:cNvSpPr/>
          <p:nvPr/>
        </p:nvSpPr>
        <p:spPr>
          <a:xfrm>
            <a:off x="3321311" y="4135283"/>
            <a:ext cx="261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Give attention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533022" y="4994143"/>
            <a:ext cx="2040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Condense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4917" y="5782764"/>
            <a:ext cx="209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centralize</a:t>
            </a:r>
            <a:r>
              <a:rPr lang="en-US" dirty="0"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3239" y="3488952"/>
            <a:ext cx="771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should concentrate  in our study </a:t>
            </a:r>
            <a:endParaRPr lang="en-US" sz="36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74" y="622678"/>
            <a:ext cx="4778159" cy="2764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3488953"/>
            <a:ext cx="2461846" cy="646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9005" y="4196187"/>
            <a:ext cx="2461846" cy="646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2454" y="4994143"/>
            <a:ext cx="2461846" cy="646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82455" y="5762279"/>
            <a:ext cx="2461846" cy="6668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" b="16107"/>
          <a:stretch/>
        </p:blipFill>
        <p:spPr>
          <a:xfrm>
            <a:off x="1816102" y="800100"/>
            <a:ext cx="5184772" cy="3571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9" y="4371975"/>
            <a:ext cx="9015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</a:rPr>
              <a:t>. Read the text silently and answer the   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questions.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Why is good health essential for us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Why is physical exercise necessary 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51075" y="0"/>
            <a:ext cx="43148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Group Work</a:t>
            </a:r>
            <a:endParaRPr lang="en-US" sz="4000" b="1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79326"/>
              </p:ext>
            </p:extLst>
          </p:nvPr>
        </p:nvGraphicFramePr>
        <p:xfrm>
          <a:off x="7886700" y="57864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resentation" showAsIcon="1" r:id="rId4" imgW="914400" imgH="771480" progId="PowerPoint.Show.12">
                  <p:link updateAutomatic="1"/>
                </p:oleObj>
              </mc:Choice>
              <mc:Fallback>
                <p:oleObj name="Presentation" showAsIcon="1" r:id="rId4" imgW="91440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6700" y="57864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3183" y="0"/>
            <a:ext cx="3921918" cy="7143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  Work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" y="4795783"/>
            <a:ext cx="888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Read the text in B silently and 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then choose the 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answer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796851"/>
            <a:ext cx="5342342" cy="3895054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54617"/>
              </p:ext>
            </p:extLst>
          </p:nvPr>
        </p:nvGraphicFramePr>
        <p:xfrm>
          <a:off x="7986713" y="39203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resentation" showAsIcon="1" r:id="rId4" imgW="914400" imgH="771480" progId="PowerPoint.Show.12">
                  <p:link updateAutomatic="1"/>
                </p:oleObj>
              </mc:Choice>
              <mc:Fallback>
                <p:oleObj name="Presentation" showAsIcon="1" r:id="rId4" imgW="91440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86713" y="39203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9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" y="1128712"/>
            <a:ext cx="8958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E.</a:t>
            </a:r>
            <a:r>
              <a:rPr lang="en-US" sz="3200" dirty="0" err="1" smtClean="0"/>
              <a:t>Make</a:t>
            </a:r>
            <a:r>
              <a:rPr lang="en-US" sz="3200" dirty="0" smtClean="0"/>
              <a:t> five meaningful sentences using the following table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92525"/>
              </p:ext>
            </p:extLst>
          </p:nvPr>
        </p:nvGraphicFramePr>
        <p:xfrm>
          <a:off x="71431" y="2205930"/>
          <a:ext cx="8986843" cy="3870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71627"/>
                <a:gridCol w="2486026"/>
                <a:gridCol w="2100263"/>
                <a:gridCol w="2828927"/>
              </a:tblGrid>
              <a:tr h="480024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There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May have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Not only physical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Health is Wealth</a:t>
                      </a:r>
                      <a:endParaRPr lang="en-US" sz="3200" b="0" dirty="0"/>
                    </a:p>
                  </a:txBody>
                  <a:tcPr/>
                </a:tc>
              </a:tr>
              <a:tr h="4800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Health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Being healthy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Eat 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And property</a:t>
                      </a:r>
                      <a:endParaRPr lang="en-US" sz="3200" dirty="0"/>
                    </a:p>
                  </a:txBody>
                  <a:tcPr/>
                </a:tc>
              </a:tr>
              <a:tr h="4800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Is a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Vast wealth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Enjoy them</a:t>
                      </a:r>
                      <a:endParaRPr lang="en-US" sz="3200" dirty="0"/>
                    </a:p>
                  </a:txBody>
                  <a:tcPr/>
                </a:tc>
              </a:tr>
              <a:tr h="4800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without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Have to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We can not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But also mental condition</a:t>
                      </a:r>
                      <a:endParaRPr lang="en-US" sz="3200" dirty="0"/>
                    </a:p>
                  </a:txBody>
                  <a:tcPr/>
                </a:tc>
              </a:tr>
              <a:tr h="4800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proverb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Balanced died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28901" y="0"/>
            <a:ext cx="3929059" cy="9858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56200"/>
              </p:ext>
            </p:extLst>
          </p:nvPr>
        </p:nvGraphicFramePr>
        <p:xfrm>
          <a:off x="7439023" y="6200777"/>
          <a:ext cx="609599" cy="51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Presentation" showAsIcon="1" r:id="rId3" imgW="914400" imgH="771480" progId="PowerPoint.Show.12">
                  <p:link updateAutomatic="1"/>
                </p:oleObj>
              </mc:Choice>
              <mc:Fallback>
                <p:oleObj name="Presentation" showAsIcon="1" r:id="rId3" imgW="91440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9023" y="6200777"/>
                        <a:ext cx="609599" cy="514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60421"/>
              </p:ext>
            </p:extLst>
          </p:nvPr>
        </p:nvGraphicFramePr>
        <p:xfrm>
          <a:off x="8401049" y="6200777"/>
          <a:ext cx="528637" cy="4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Presentation" showAsIcon="1" r:id="rId5" imgW="914400" imgH="771480" progId="PowerPoint.Show.12">
                  <p:link updateAutomatic="1"/>
                </p:oleObj>
              </mc:Choice>
              <mc:Fallback>
                <p:oleObj name="Presentation" showAsIcon="1" r:id="rId5" imgW="91440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1049" y="6200777"/>
                        <a:ext cx="528637" cy="44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4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" y="2185987"/>
            <a:ext cx="89582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paragraph:</a:t>
            </a:r>
          </a:p>
          <a:p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maintain your personal hygiene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8901" y="0"/>
            <a:ext cx="3929059" cy="9858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6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1" y="134470"/>
            <a:ext cx="8552330" cy="5701553"/>
          </a:xfrm>
          <a:prstGeom prst="rect">
            <a:avLst/>
          </a:prstGeom>
        </p:spPr>
      </p:pic>
      <p:pic>
        <p:nvPicPr>
          <p:cNvPr id="4" name="Picture 2" descr="fpfap114A5UP261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035423"/>
            <a:ext cx="9144001" cy="6133957"/>
          </a:xfrm>
          <a:solidFill>
            <a:srgbClr val="FF66FF"/>
          </a:solidFill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358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Good Bye</a:t>
            </a:r>
            <a:endParaRPr lang="en-US" sz="80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1" t="-975" r="385" b="943"/>
          <a:stretch/>
        </p:blipFill>
        <p:spPr>
          <a:xfrm>
            <a:off x="4486275" y="700089"/>
            <a:ext cx="3771900" cy="60579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0125" y="4357688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4925" y="4357688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91440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Look at and talk about the picture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59183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9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68" y="3236411"/>
            <a:ext cx="4896585" cy="3550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68" y="0"/>
            <a:ext cx="4543423" cy="323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43988" cy="64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33685"/>
            <a:ext cx="8857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Mohammad Noor </a:t>
            </a:r>
            <a:r>
              <a:rPr lang="en-US" sz="4800" dirty="0" err="1" smtClean="0">
                <a:solidFill>
                  <a:srgbClr val="7030A0"/>
                </a:solidFill>
                <a:latin typeface="Script MT Bold" panose="03040602040607080904" pitchFamily="66" charset="0"/>
              </a:rPr>
              <a:t>Nabi</a:t>
            </a:r>
            <a:r>
              <a:rPr lang="en-US" sz="4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Assistant Teacher</a:t>
            </a: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Urkirchar</a:t>
            </a:r>
            <a:r>
              <a:rPr lang="en-US" sz="4000" dirty="0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Mohammadia</a:t>
            </a:r>
            <a:r>
              <a:rPr lang="en-US" sz="4000" dirty="0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Gousia</a:t>
            </a:r>
            <a:r>
              <a:rPr lang="en-US" sz="4000" dirty="0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Sunnia</a:t>
            </a:r>
            <a:r>
              <a:rPr lang="en-US" sz="4000" dirty="0" smtClean="0">
                <a:solidFill>
                  <a:srgbClr val="00B0F0"/>
                </a:solidFill>
                <a:latin typeface="Baskerville Old Face" panose="02020602080505020303" pitchFamily="18" charset="0"/>
                <a:cs typeface="Microsoft Sans Serif" panose="020B0604020202020204" pitchFamily="34" charset="0"/>
              </a:rPr>
              <a:t> Senior Madrasah</a:t>
            </a:r>
          </a:p>
          <a:p>
            <a:pPr algn="ctr"/>
            <a:r>
              <a:rPr lang="en-US" sz="4000" dirty="0" err="1" smtClean="0">
                <a:latin typeface="Baskerville Old Face" panose="02020602080505020303" pitchFamily="18" charset="0"/>
                <a:cs typeface="Microsoft Sans Serif" panose="020B0604020202020204" pitchFamily="34" charset="0"/>
              </a:rPr>
              <a:t>Raozan</a:t>
            </a:r>
            <a:r>
              <a:rPr lang="en-US" sz="4000" dirty="0" smtClean="0">
                <a:latin typeface="Baskerville Old Face" panose="02020602080505020303" pitchFamily="18" charset="0"/>
                <a:cs typeface="Microsoft Sans Serif" panose="020B0604020202020204" pitchFamily="34" charset="0"/>
              </a:rPr>
              <a:t>, Chittagong</a:t>
            </a:r>
          </a:p>
          <a:p>
            <a:pPr algn="ctr"/>
            <a:r>
              <a:rPr lang="en-US" sz="4000" dirty="0" smtClean="0">
                <a:latin typeface="Baskerville Old Face" panose="02020602080505020303" pitchFamily="18" charset="0"/>
                <a:cs typeface="Microsoft Sans Serif" panose="020B0604020202020204" pitchFamily="34" charset="0"/>
              </a:rPr>
              <a:t>Mobile – 01819-642700</a:t>
            </a:r>
          </a:p>
          <a:p>
            <a:pPr algn="ctr"/>
            <a:r>
              <a:rPr lang="en-US" sz="4000" dirty="0" smtClean="0">
                <a:latin typeface="Baskerville Old Face" panose="02020602080505020303" pitchFamily="18" charset="0"/>
                <a:cs typeface="Microsoft Sans Serif" panose="020B0604020202020204" pitchFamily="34" charset="0"/>
              </a:rPr>
              <a:t>E-mail – nabinishu@gmail.com</a:t>
            </a:r>
            <a:endParaRPr lang="en-US" sz="4000" dirty="0">
              <a:latin typeface="Baskerville Old Face" panose="020206020805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91" y="0"/>
            <a:ext cx="1950606" cy="24539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85" y="106331"/>
            <a:ext cx="4251760" cy="163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" y="112356"/>
            <a:ext cx="2329159" cy="1985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7" y="4284087"/>
            <a:ext cx="1639721" cy="1639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91" y="4284087"/>
            <a:ext cx="1639721" cy="1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4" y="759183"/>
            <a:ext cx="7434649" cy="605595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0125" y="4357688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4925" y="4357688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91440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Look at and talk about the picture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59183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5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1" t="-975" r="385" b="943"/>
          <a:stretch/>
        </p:blipFill>
        <p:spPr>
          <a:xfrm>
            <a:off x="4705734" y="759183"/>
            <a:ext cx="3771900" cy="60579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7" b="707"/>
          <a:stretch/>
        </p:blipFill>
        <p:spPr>
          <a:xfrm>
            <a:off x="907256" y="759183"/>
            <a:ext cx="3705609" cy="601309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0125" y="4357688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1471" y="4357688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914400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Look at and talk about the picture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59183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9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71734" y="57147"/>
            <a:ext cx="4186238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Vocabulary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43083" y="1444109"/>
            <a:ext cx="165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Disease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471734" y="144410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5630" y="1444109"/>
            <a:ext cx="155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illness,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436215" y="1444109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ail,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119992" y="1444109"/>
            <a:ext cx="1742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disorder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083" y="2301359"/>
            <a:ext cx="1869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Essential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471734" y="230135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5630" y="2301358"/>
            <a:ext cx="2297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Important,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12546" y="2301357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necessary,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78132" y="2921251"/>
            <a:ext cx="1778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inherent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408" y="3730109"/>
            <a:ext cx="2519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Concentrate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885630" y="375430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95282" y="3754305"/>
            <a:ext cx="2100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Assemble</a:t>
            </a:r>
            <a:r>
              <a:rPr lang="en-US" dirty="0">
                <a:solidFill>
                  <a:srgbClr val="7030A0"/>
                </a:solidFill>
              </a:rPr>
              <a:t>,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6945" y="3764211"/>
            <a:ext cx="2096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centralize</a:t>
            </a:r>
            <a:r>
              <a:rPr lang="en-US" dirty="0">
                <a:solidFill>
                  <a:srgbClr val="7030A0"/>
                </a:solidFill>
              </a:rPr>
              <a:t>,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45485" y="3774117"/>
            <a:ext cx="1985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condense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3083" y="4552353"/>
            <a:ext cx="2251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Possession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2786329" y="4587357"/>
            <a:ext cx="622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 =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95282" y="4580734"/>
            <a:ext cx="2000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Property,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12546" y="4570828"/>
            <a:ext cx="237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ownership,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66722" y="5259939"/>
            <a:ext cx="1514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control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4475" y="5885551"/>
            <a:ext cx="1858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Property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2786329" y="5922067"/>
            <a:ext cx="622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 =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73076" y="5866807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possession,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9421" y="5885550"/>
            <a:ext cx="1310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Asset,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62905" y="5889110"/>
            <a:ext cx="1682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wealth, </a:t>
            </a:r>
          </a:p>
        </p:txBody>
      </p:sp>
    </p:spTree>
    <p:extLst>
      <p:ext uri="{BB962C8B-B14F-4D97-AF65-F5344CB8AC3E}">
        <p14:creationId xmlns:p14="http://schemas.microsoft.com/office/powerpoint/2010/main" val="35717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" grpId="0"/>
      <p:bldP spid="14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56552" y="857251"/>
            <a:ext cx="4692316" cy="157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/>
              <a:t>THANK YOU 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-445044"/>
            <a:ext cx="7586662" cy="75866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44523" y="-150601"/>
            <a:ext cx="4554941" cy="713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tx2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7372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001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</a:t>
            </a:r>
            <a:r>
              <a:rPr lang="en-US" sz="3200" b="1" dirty="0" err="1" smtClean="0">
                <a:solidFill>
                  <a:srgbClr val="7030A0"/>
                </a:solidFill>
              </a:rPr>
              <a:t>.Make</a:t>
            </a:r>
            <a:r>
              <a:rPr lang="en-US" sz="3200" b="1" dirty="0" smtClean="0">
                <a:solidFill>
                  <a:srgbClr val="7030A0"/>
                </a:solidFill>
              </a:rPr>
              <a:t> five meaningful sentences using the following table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57478" y="0"/>
            <a:ext cx="3871912" cy="68580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63945"/>
              </p:ext>
            </p:extLst>
          </p:nvPr>
        </p:nvGraphicFramePr>
        <p:xfrm>
          <a:off x="100014" y="2037695"/>
          <a:ext cx="8929692" cy="42374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28762"/>
                <a:gridCol w="1557337"/>
                <a:gridCol w="3014663"/>
                <a:gridCol w="2828930"/>
              </a:tblGrid>
              <a:tr h="7496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There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May have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 only physical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Health is Wealth</a:t>
                      </a:r>
                      <a:endParaRPr lang="en-US" sz="3200" dirty="0"/>
                    </a:p>
                  </a:txBody>
                  <a:tcPr/>
                </a:tc>
              </a:tr>
              <a:tr h="7496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Health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Eat 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And property</a:t>
                      </a:r>
                      <a:endParaRPr lang="en-US" sz="3200" dirty="0"/>
                    </a:p>
                  </a:txBody>
                  <a:tcPr/>
                </a:tc>
              </a:tr>
              <a:tr h="40693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Is 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Vast wealth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Enjoy them</a:t>
                      </a:r>
                      <a:endParaRPr lang="en-US" sz="3200" dirty="0"/>
                    </a:p>
                  </a:txBody>
                  <a:tcPr/>
                </a:tc>
              </a:tr>
              <a:tr h="10923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without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Have to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We can not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But</a:t>
                      </a:r>
                      <a:r>
                        <a:rPr lang="en-US" sz="3200" baseline="0" dirty="0" smtClean="0"/>
                        <a:t> also mental condition</a:t>
                      </a:r>
                      <a:endParaRPr lang="en-US" sz="3200" dirty="0"/>
                    </a:p>
                  </a:txBody>
                  <a:tcPr/>
                </a:tc>
              </a:tr>
              <a:tr h="7496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proverb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Balanced died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24033"/>
              </p:ext>
            </p:extLst>
          </p:nvPr>
        </p:nvGraphicFramePr>
        <p:xfrm>
          <a:off x="7972425" y="1571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resentation" showAsIcon="1" r:id="rId3" imgW="914400" imgH="771480" progId="PowerPoint.Show.12">
                  <p:link updateAutomatic="1"/>
                </p:oleObj>
              </mc:Choice>
              <mc:Fallback>
                <p:oleObj name="Presentation" showAsIcon="1" r:id="rId3" imgW="914400" imgH="77148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2425" y="1571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5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1624086"/>
            <a:ext cx="87755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English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Class Eight</a:t>
            </a:r>
          </a:p>
          <a:p>
            <a:pPr algn="ctr"/>
            <a:r>
              <a:rPr lang="en-US" sz="8000" b="1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Time – 40 Minutes </a:t>
            </a:r>
            <a:endParaRPr lang="en-US" sz="8000" b="1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7" t="-496"/>
          <a:stretch/>
        </p:blipFill>
        <p:spPr>
          <a:xfrm>
            <a:off x="7072918" y="1245934"/>
            <a:ext cx="1803586" cy="361376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93756" y="4082371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14" b="-194"/>
          <a:stretch/>
        </p:blipFill>
        <p:spPr>
          <a:xfrm>
            <a:off x="0" y="1295363"/>
            <a:ext cx="3423670" cy="361376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5" t="-873" r="18015" b="-194"/>
          <a:stretch/>
        </p:blipFill>
        <p:spPr>
          <a:xfrm>
            <a:off x="3521876" y="1270649"/>
            <a:ext cx="3452836" cy="361376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36419" y="4131798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69" y="4119440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1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t="-172"/>
          <a:stretch/>
        </p:blipFill>
        <p:spPr>
          <a:xfrm>
            <a:off x="4872439" y="1524628"/>
            <a:ext cx="4085417" cy="4253294"/>
          </a:xfrm>
          <a:prstGeom prst="flowChartProcess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2" y="1524628"/>
            <a:ext cx="4436299" cy="42499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00148" y="5983218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Picture 1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3584" y="5983218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Picture 2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28865" y="57152"/>
            <a:ext cx="4514853" cy="12588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Health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1157296"/>
            <a:ext cx="89011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Health and Hygiene</a:t>
            </a:r>
          </a:p>
          <a:p>
            <a:pPr algn="ctr"/>
            <a:r>
              <a:rPr lang="en-US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Unit Three</a:t>
            </a:r>
          </a:p>
          <a:p>
            <a:pPr algn="ctr"/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Lesson 1 : Health</a:t>
            </a:r>
          </a:p>
          <a:p>
            <a:pPr algn="ctr"/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Page No – 24, 25 &amp; 26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18796" y="104700"/>
            <a:ext cx="5303520" cy="10972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Learning Out Come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1" y="1643064"/>
            <a:ext cx="89011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By ending the lesson the student will be able-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</a:rPr>
              <a:t>Read and understand texts through silent reading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</a:rPr>
              <a:t>Listen for information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</a:rPr>
              <a:t>Ask and answer questions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</a:rPr>
              <a:t>Write the answer to questions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97852" y="57147"/>
            <a:ext cx="2405066" cy="56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Vocabulary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73049" y="1495811"/>
            <a:ext cx="198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Disease =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21647" y="5873886"/>
            <a:ext cx="708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girl don’t free from disease </a:t>
            </a:r>
            <a:endParaRPr lang="en-US" sz="36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1124" y="1402997"/>
            <a:ext cx="155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illness,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594644" y="1401246"/>
            <a:ext cx="1826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ailment,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376210" y="1444109"/>
            <a:ext cx="1742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disorder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17" y="2133303"/>
            <a:ext cx="5386388" cy="3471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049" y="1543485"/>
            <a:ext cx="1585413" cy="54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7855" y="57147"/>
            <a:ext cx="2693390" cy="51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Vocabulary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4707118"/>
            <a:ext cx="8995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Salma achieved this possession from her father.</a:t>
            </a:r>
            <a:endParaRPr lang="en-US" sz="3200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34" y="640494"/>
            <a:ext cx="5147832" cy="3981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5696" y="684998"/>
            <a:ext cx="237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Salma’s House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1169" y="4810690"/>
            <a:ext cx="2150076" cy="4434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39517" y="5183357"/>
            <a:ext cx="12357" cy="254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43850" y="6017082"/>
            <a:ext cx="12357" cy="254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68812" y="5370751"/>
            <a:ext cx="21500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Property,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81169" y="6095940"/>
            <a:ext cx="21500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ownership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372</Words>
  <Application>Microsoft Office PowerPoint</Application>
  <PresentationFormat>On-screen Show (4:3)</PresentationFormat>
  <Paragraphs>143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 Unicode MS</vt:lpstr>
      <vt:lpstr>Algerian</vt:lpstr>
      <vt:lpstr>Arial</vt:lpstr>
      <vt:lpstr>Baskerville Old Face</vt:lpstr>
      <vt:lpstr>Calibri</vt:lpstr>
      <vt:lpstr>Calibri Light</vt:lpstr>
      <vt:lpstr>French Script MT</vt:lpstr>
      <vt:lpstr>Imprint MT Shadow</vt:lpstr>
      <vt:lpstr>Microsoft Sans Serif</vt:lpstr>
      <vt:lpstr>Script MT Bold</vt:lpstr>
      <vt:lpstr>Times New Roman</vt:lpstr>
      <vt:lpstr>Office Theme</vt:lpstr>
      <vt:lpstr>C:\Users\DOEL\Desktop\English 24\English\Answer the Question.pptx</vt:lpstr>
      <vt:lpstr>C:\Users\DOEL\Desktop\English 24\English\Choose the best answer.pptx</vt:lpstr>
      <vt:lpstr>C:\Users\DOEL\Desktop\English 24\English\Health a.pptx</vt:lpstr>
      <vt:lpstr>C:\Users\DOEL\Desktop\English 24\English\Health a.pptx</vt:lpstr>
      <vt:lpstr>C:\Users\DOEL\Desktop\English 24\English\Keeping good health.pptx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87</cp:revision>
  <dcterms:created xsi:type="dcterms:W3CDTF">2014-11-17T17:39:43Z</dcterms:created>
  <dcterms:modified xsi:type="dcterms:W3CDTF">2014-11-29T01:23:59Z</dcterms:modified>
</cp:coreProperties>
</file>